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3FFC-E6EC-4F3E-A464-596190F08A56}" type="datetimeFigureOut">
              <a:rPr lang="nl-NL" smtClean="0"/>
              <a:t>1-6-2017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B447-70DF-409A-BC2E-9F3143CB4A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7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Tjeu</a:t>
            </a:r>
            <a:endParaRPr lang="nl-NL" dirty="0" smtClean="0"/>
          </a:p>
          <a:p>
            <a:r>
              <a:rPr lang="nl-NL" dirty="0" smtClean="0"/>
              <a:t>Thijs</a:t>
            </a:r>
          </a:p>
          <a:p>
            <a:r>
              <a:rPr lang="nl-NL" dirty="0" smtClean="0"/>
              <a:t>Jantje</a:t>
            </a:r>
          </a:p>
          <a:p>
            <a:r>
              <a:rPr lang="nl-NL" dirty="0" smtClean="0"/>
              <a:t>Bart</a:t>
            </a:r>
          </a:p>
          <a:p>
            <a:r>
              <a:rPr lang="nl-NL" dirty="0" err="1" smtClean="0"/>
              <a:t>Henrie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B447-70DF-409A-BC2E-9F3143CB4A5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88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BbxvmDf5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" y="0"/>
            <a:ext cx="9145828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0180" y="194043"/>
            <a:ext cx="8028384" cy="1152128"/>
          </a:xfrm>
        </p:spPr>
        <p:txBody>
          <a:bodyPr/>
          <a:lstStyle/>
          <a:p>
            <a:pPr algn="ctr"/>
            <a:r>
              <a:rPr lang="nl-NL" sz="3600" dirty="0" smtClean="0"/>
              <a:t>Aardappelrooier </a:t>
            </a:r>
            <a:r>
              <a:rPr lang="nl-NL" sz="3600" dirty="0" err="1" smtClean="0"/>
              <a:t>Grimme</a:t>
            </a:r>
            <a:r>
              <a:rPr lang="nl-NL" sz="3600" dirty="0" smtClean="0"/>
              <a:t> SV 260</a:t>
            </a:r>
            <a:endParaRPr lang="nl-NL" sz="3600" dirty="0"/>
          </a:p>
        </p:txBody>
      </p:sp>
      <p:sp>
        <p:nvSpPr>
          <p:cNvPr id="8" name="Rechthoek 7"/>
          <p:cNvSpPr/>
          <p:nvPr/>
        </p:nvSpPr>
        <p:spPr>
          <a:xfrm>
            <a:off x="102027" y="6093296"/>
            <a:ext cx="3893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www.youtube.com/watch?v=kGBbxvmDf5Q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020" y="1124744"/>
            <a:ext cx="6336704" cy="34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Kettingaandrijvingen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68760"/>
            <a:ext cx="4069077" cy="28083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7544" y="4365104"/>
            <a:ext cx="4069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loofrol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tegen eerste zeefband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Veerspanner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Kettingspanner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68760"/>
            <a:ext cx="4069077" cy="280831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716016" y="4365104"/>
            <a:ext cx="40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1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looftrekeenheid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Veerspanner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Kettingspanner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Kettingaandrijvingen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12776"/>
            <a:ext cx="4069077" cy="28083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12776"/>
            <a:ext cx="4069077" cy="280831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4653136"/>
            <a:ext cx="40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afstrijkwals 2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zeefband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 Veerspanner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44008" y="4653136"/>
            <a:ext cx="40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tegenloopband ringelevator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 Veerspanner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Verzorging van v-snaaraandrijvingen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Periodiek onderhoud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Dagelijks controleren op beschadigingen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Wekelijks de v-snaar spanning controleren</a:t>
            </a:r>
          </a:p>
          <a:p>
            <a:pPr marL="0" indent="0">
              <a:buNone/>
            </a:pPr>
            <a:r>
              <a:rPr lang="nl-NL" sz="2000" dirty="0" smtClean="0"/>
              <a:t>Onderhoud aan het einde van het seizoen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Alle v-snaren ontspannen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Versleten delen vervangen</a:t>
            </a:r>
          </a:p>
          <a:p>
            <a:pPr marL="0" indent="0">
              <a:buNone/>
            </a:pPr>
            <a:r>
              <a:rPr lang="nl-NL" sz="2000" dirty="0" smtClean="0"/>
              <a:t>Riemspanning controleren</a:t>
            </a:r>
          </a:p>
          <a:p>
            <a:pPr marL="0" indent="0">
              <a:buNone/>
            </a:pPr>
            <a:r>
              <a:rPr lang="nl-NL" sz="2000" dirty="0" smtClean="0"/>
              <a:t>Druk tussen de twee </a:t>
            </a:r>
            <a:r>
              <a:rPr lang="nl-NL" sz="2000" dirty="0" err="1" smtClean="0"/>
              <a:t>poulie’s</a:t>
            </a:r>
            <a:r>
              <a:rPr lang="nl-NL" sz="2000" dirty="0" smtClean="0"/>
              <a:t> van de langste zijde op de v-snaar, als die ongeveer 1cm kunt indrukken is het goed. Bij het monteren altijd de spanner ontspannen. Nooit een v-snaar met geweld over de rand van een </a:t>
            </a:r>
            <a:r>
              <a:rPr lang="nl-NL" sz="2000" dirty="0" err="1" smtClean="0"/>
              <a:t>poulie</a:t>
            </a:r>
            <a:r>
              <a:rPr lang="nl-NL" sz="2000" dirty="0" smtClean="0"/>
              <a:t> trekken. Hierdoor raken de trekkoorden beschadigd.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036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V-snaar aandrijvingen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8196"/>
            <a:ext cx="4069077" cy="28083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88196"/>
            <a:ext cx="4069077" cy="280831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67544" y="4797152"/>
            <a:ext cx="4069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2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zeefband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Veerspanner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88024" y="4797152"/>
            <a:ext cx="40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rotorklopper 2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zeefband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Veerspanner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Speciale V-snaaraandrijving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70" y="1196752"/>
            <a:ext cx="5118554" cy="353261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10346" y="1172351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V-snaar aandrijving bij reiniger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MultiSep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 rijrichting links)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Veerspanner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Veerspanner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752103"/>
            <a:ext cx="4193867" cy="28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Reminrichting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724" y="1556792"/>
            <a:ext cx="4173412" cy="288032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67544" y="1582695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remvoering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controle gebeurt bij de uitsparing (1)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Elke 200 bedrijfsuren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 remvoering 5mm moet de remvoering vervangen worden.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92088"/>
          </a:xfrm>
        </p:spPr>
        <p:txBody>
          <a:bodyPr/>
          <a:lstStyle/>
          <a:p>
            <a:pPr algn="ctr"/>
            <a:r>
              <a:rPr lang="nl-NL" sz="3600" dirty="0" smtClean="0"/>
              <a:t>Onderhoud door de bestuurder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971600" y="1484784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Aantal punten die dagelijks moet worden uitgevoerd: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Oliepeil, slangen en leidingen hydraulisch systeem controleren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Verlichting controleren en reinigen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Smeerpunten smeren volgens schema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Alle aandrijvingen contoleren op lekkages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Alle v-snaren controleren op beschadigingen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Aantal punten die wekelijks moet worden uitgevoerd: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Bandenspanning controleren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Olieniveau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de aandrijvingen controleren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Alle kettingaandrijvingen controleren en smeren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Spanning van de v-snaren controleren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Zeefbandsluiting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2933" y="1192108"/>
            <a:ext cx="3959199" cy="273247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824301" y="465313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Zeefbandsluiting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Inschuifstangen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Stelringen voor de borging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2" y="1196752"/>
            <a:ext cx="3959199" cy="273247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41892" y="4653135"/>
            <a:ext cx="395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Uiteinde van de zeefband versterkt met een onderlegplaat.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Aandrijvingen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4536504" cy="31309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347864" y="4437112"/>
            <a:ext cx="5590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eigen hydraulische installatie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Vulopening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Aftapplug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Oliepeil controle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Soort olie SAE 85 W 90 API GL 5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Jaarlijks verversen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Aandrijvingen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72" y="1196752"/>
            <a:ext cx="4108052" cy="283521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851920" y="436510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Drietrapsaandrijving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Vul opening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Aftapplug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Oliepeil controle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Soort olie SAE 85 W 90 API Gl 5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Jaarlijks verversen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Aandrijvingen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725" y="1268760"/>
            <a:ext cx="4173412" cy="28803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3568" y="4221088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Aandrijfkast eerste zeefband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Ontluchtingsschroef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Soort olie SAE 85 W 90 API GL 5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Verversen niet nodig 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Dagelijks controleren op lekken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Aandrijvingen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515" y="1124744"/>
            <a:ext cx="4536504" cy="313091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347864" y="450912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ringelevator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Vulopening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Oliepeil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Soort olie SAE 90 API GL 5</a:t>
            </a:r>
          </a:p>
          <a:p>
            <a:pPr marL="457200" indent="-457200">
              <a:buAutoNum type="arabicParenR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Jaarlijks verversen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Verzorging kettingaandrijvingen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84076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 smtClean="0"/>
              <a:t>Periodiek onderhoud. (wekelijks)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Kettingspanning controleren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Controle op beschadigingen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Met kettingspray smeren</a:t>
            </a:r>
          </a:p>
          <a:p>
            <a:pPr marL="0" indent="0">
              <a:buNone/>
            </a:pPr>
            <a:r>
              <a:rPr lang="nl-NL" sz="2000" dirty="0" smtClean="0"/>
              <a:t>Onderhoud aan het einde van het seizoen.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Reinigen met biologische afbreekbare kettingspray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Versleten delen vervangen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Kettingspanning controleren</a:t>
            </a:r>
          </a:p>
          <a:p>
            <a:pPr marL="0" indent="0">
              <a:buNone/>
            </a:pPr>
            <a:r>
              <a:rPr lang="nl-NL" sz="2000" dirty="0" smtClean="0"/>
              <a:t>Kettingspanning controleren</a:t>
            </a:r>
          </a:p>
          <a:p>
            <a:pPr marL="0" indent="0">
              <a:buNone/>
            </a:pPr>
            <a:r>
              <a:rPr lang="nl-NL" sz="2000" dirty="0" smtClean="0"/>
              <a:t>In de eerste bedrijfsuren regelmatig controleren op de juiste spanning. De doorhang van een ketting moet ongeveer 2% van de as afstand tussen het drijvende en het gedreven kettingwiel bedragen. Gemeten aan de tegenoverliggende kant van de kettingspanner.</a:t>
            </a:r>
          </a:p>
          <a:p>
            <a:pPr marL="0" indent="0">
              <a:buNone/>
            </a:pPr>
            <a:r>
              <a:rPr lang="nl-NL" sz="2000" dirty="0" smtClean="0"/>
              <a:t>Voorbeeld: de afstand tussen de tandwielen is 250mm dan mag de ketting 5mm doorhangen.</a:t>
            </a:r>
          </a:p>
          <a:p>
            <a:pPr marL="0" indent="0">
              <a:buNone/>
            </a:pPr>
            <a:endParaRPr lang="nl-NL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896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Kettingaandrijvingen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84784"/>
            <a:ext cx="3888432" cy="26836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467247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rotorklopper opnameband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Spanner, Hydraulische motor verschuiven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84784"/>
            <a:ext cx="3888432" cy="268363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788024" y="467247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 ondersteuningswals 1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zeefband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Veerspanner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436</Words>
  <Application>Microsoft Office PowerPoint</Application>
  <PresentationFormat>Diavoorstelling (4:3)</PresentationFormat>
  <Paragraphs>121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Kantoorthema</vt:lpstr>
      <vt:lpstr>Aardappelrooier Grimme SV 260</vt:lpstr>
      <vt:lpstr>Onderhoud door de bestuurder</vt:lpstr>
      <vt:lpstr>Zeefbandsluiting</vt:lpstr>
      <vt:lpstr>Aandrijvingen</vt:lpstr>
      <vt:lpstr>Aandrijvingen</vt:lpstr>
      <vt:lpstr>Aandrijvingen</vt:lpstr>
      <vt:lpstr>Aandrijvingen</vt:lpstr>
      <vt:lpstr>Verzorging kettingaandrijvingen</vt:lpstr>
      <vt:lpstr>Kettingaandrijvingen</vt:lpstr>
      <vt:lpstr>Kettingaandrijvingen</vt:lpstr>
      <vt:lpstr>Kettingaandrijvingen</vt:lpstr>
      <vt:lpstr>Verzorging van v-snaaraandrijvingen</vt:lpstr>
      <vt:lpstr>V-snaar aandrijvingen</vt:lpstr>
      <vt:lpstr>Speciale V-snaaraandrijving</vt:lpstr>
      <vt:lpstr>Reminrichting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René Hoezen</cp:lastModifiedBy>
  <cp:revision>44</cp:revision>
  <dcterms:created xsi:type="dcterms:W3CDTF">2013-11-15T15:05:42Z</dcterms:created>
  <dcterms:modified xsi:type="dcterms:W3CDTF">2017-06-01T08:21:20Z</dcterms:modified>
</cp:coreProperties>
</file>